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7330B6-32C1-4639-A5E1-1248A675661F}" v="2" dt="2021-12-09T16:06:57.6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9" d="100"/>
          <a:sy n="39" d="100"/>
        </p:scale>
        <p:origin x="94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전채린" userId="459e1ed0-be2c-4e86-8ba3-b163bab149fc" providerId="ADAL" clId="{467330B6-32C1-4639-A5E1-1248A675661F}"/>
    <pc:docChg chg="custSel modSld">
      <pc:chgData name="전채린" userId="459e1ed0-be2c-4e86-8ba3-b163bab149fc" providerId="ADAL" clId="{467330B6-32C1-4639-A5E1-1248A675661F}" dt="2021-12-09T16:07:13.788" v="16" actId="14100"/>
      <pc:docMkLst>
        <pc:docMk/>
      </pc:docMkLst>
      <pc:sldChg chg="addSp delSp modSp mod">
        <pc:chgData name="전채린" userId="459e1ed0-be2c-4e86-8ba3-b163bab149fc" providerId="ADAL" clId="{467330B6-32C1-4639-A5E1-1248A675661F}" dt="2021-12-09T16:07:13.788" v="16" actId="14100"/>
        <pc:sldMkLst>
          <pc:docMk/>
          <pc:sldMk cId="0" sldId="271"/>
        </pc:sldMkLst>
        <pc:grpChg chg="mod">
          <ac:chgData name="전채린" userId="459e1ed0-be2c-4e86-8ba3-b163bab149fc" providerId="ADAL" clId="{467330B6-32C1-4639-A5E1-1248A675661F}" dt="2021-12-09T16:07:13.788" v="16" actId="14100"/>
          <ac:grpSpMkLst>
            <pc:docMk/>
            <pc:sldMk cId="0" sldId="271"/>
            <ac:grpSpMk id="1002" creationId="{00000000-0000-0000-0000-000000000000}"/>
          </ac:grpSpMkLst>
        </pc:grpChg>
        <pc:grpChg chg="del mod">
          <ac:chgData name="전채린" userId="459e1ed0-be2c-4e86-8ba3-b163bab149fc" providerId="ADAL" clId="{467330B6-32C1-4639-A5E1-1248A675661F}" dt="2021-12-09T16:04:45.847" v="4" actId="478"/>
          <ac:grpSpMkLst>
            <pc:docMk/>
            <pc:sldMk cId="0" sldId="271"/>
            <ac:grpSpMk id="1003" creationId="{00000000-0000-0000-0000-000000000000}"/>
          </ac:grpSpMkLst>
        </pc:grpChg>
        <pc:grpChg chg="del">
          <ac:chgData name="전채린" userId="459e1ed0-be2c-4e86-8ba3-b163bab149fc" providerId="ADAL" clId="{467330B6-32C1-4639-A5E1-1248A675661F}" dt="2021-12-09T16:06:51.140" v="9" actId="478"/>
          <ac:grpSpMkLst>
            <pc:docMk/>
            <pc:sldMk cId="0" sldId="271"/>
            <ac:grpSpMk id="1004" creationId="{00000000-0000-0000-0000-000000000000}"/>
          </ac:grpSpMkLst>
        </pc:grpChg>
        <pc:picChg chg="add mod">
          <ac:chgData name="전채린" userId="459e1ed0-be2c-4e86-8ba3-b163bab149fc" providerId="ADAL" clId="{467330B6-32C1-4639-A5E1-1248A675661F}" dt="2021-12-09T16:04:57.569" v="8" actId="14100"/>
          <ac:picMkLst>
            <pc:docMk/>
            <pc:sldMk cId="0" sldId="271"/>
            <ac:picMk id="14" creationId="{ABB64E32-207F-4BF9-985D-441DF14EE428}"/>
          </ac:picMkLst>
        </pc:picChg>
        <pc:picChg chg="add mod">
          <ac:chgData name="전채린" userId="459e1ed0-be2c-4e86-8ba3-b163bab149fc" providerId="ADAL" clId="{467330B6-32C1-4639-A5E1-1248A675661F}" dt="2021-12-09T16:07:10.139" v="15" actId="14100"/>
          <ac:picMkLst>
            <pc:docMk/>
            <pc:sldMk cId="0" sldId="271"/>
            <ac:picMk id="16" creationId="{3B467083-3198-4777-A9FE-32AF8BCC62B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4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5" Type="http://schemas.openxmlformats.org/officeDocument/2006/relationships/image" Target="../media/image115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26.png"/><Relationship Id="rId18" Type="http://schemas.openxmlformats.org/officeDocument/2006/relationships/image" Target="../media/image130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17" Type="http://schemas.openxmlformats.org/officeDocument/2006/relationships/image" Target="../media/image129.png"/><Relationship Id="rId2" Type="http://schemas.openxmlformats.org/officeDocument/2006/relationships/image" Target="../media/image57.png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5" Type="http://schemas.openxmlformats.org/officeDocument/2006/relationships/image" Target="../media/image127.png"/><Relationship Id="rId10" Type="http://schemas.openxmlformats.org/officeDocument/2006/relationships/image" Target="../media/image123.png"/><Relationship Id="rId19" Type="http://schemas.openxmlformats.org/officeDocument/2006/relationships/image" Target="../media/image131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Relationship Id="rId14" Type="http://schemas.openxmlformats.org/officeDocument/2006/relationships/image" Target="../media/image1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9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7.png"/><Relationship Id="rId7" Type="http://schemas.openxmlformats.org/officeDocument/2006/relationships/image" Target="../media/image15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tmp"/><Relationship Id="rId3" Type="http://schemas.openxmlformats.org/officeDocument/2006/relationships/image" Target="../media/image147.png"/><Relationship Id="rId7" Type="http://schemas.openxmlformats.org/officeDocument/2006/relationships/image" Target="../media/image154.tm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6.png"/><Relationship Id="rId7" Type="http://schemas.openxmlformats.org/officeDocument/2006/relationships/image" Target="../media/image15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7" Type="http://schemas.openxmlformats.org/officeDocument/2006/relationships/image" Target="../media/image19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50.png"/><Relationship Id="rId21" Type="http://schemas.openxmlformats.org/officeDocument/2006/relationships/image" Target="../media/image67.png"/><Relationship Id="rId7" Type="http://schemas.openxmlformats.org/officeDocument/2006/relationships/image" Target="../media/image54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image" Target="../media/image49.png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7.png"/><Relationship Id="rId5" Type="http://schemas.openxmlformats.org/officeDocument/2006/relationships/image" Target="../media/image52.png"/><Relationship Id="rId15" Type="http://schemas.openxmlformats.org/officeDocument/2006/relationships/image" Target="../media/image61.png"/><Relationship Id="rId10" Type="http://schemas.openxmlformats.org/officeDocument/2006/relationships/image" Target="../media/image40.png"/><Relationship Id="rId19" Type="http://schemas.openxmlformats.org/officeDocument/2006/relationships/image" Target="../media/image65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19.pn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75.png"/><Relationship Id="rId18" Type="http://schemas.openxmlformats.org/officeDocument/2006/relationships/image" Target="../media/image98.png"/><Relationship Id="rId3" Type="http://schemas.openxmlformats.org/officeDocument/2006/relationships/image" Target="../media/image84.png"/><Relationship Id="rId21" Type="http://schemas.openxmlformats.org/officeDocument/2006/relationships/image" Target="../media/image101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7.png"/><Relationship Id="rId2" Type="http://schemas.openxmlformats.org/officeDocument/2006/relationships/image" Target="../media/image83.png"/><Relationship Id="rId16" Type="http://schemas.openxmlformats.org/officeDocument/2006/relationships/image" Target="../media/image96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24" Type="http://schemas.openxmlformats.org/officeDocument/2006/relationships/image" Target="../media/image104.png"/><Relationship Id="rId5" Type="http://schemas.openxmlformats.org/officeDocument/2006/relationships/image" Target="../media/image86.png"/><Relationship Id="rId15" Type="http://schemas.openxmlformats.org/officeDocument/2006/relationships/image" Target="../media/image95.png"/><Relationship Id="rId23" Type="http://schemas.openxmlformats.org/officeDocument/2006/relationships/image" Target="../media/image103.png"/><Relationship Id="rId10" Type="http://schemas.openxmlformats.org/officeDocument/2006/relationships/image" Target="../media/image91.png"/><Relationship Id="rId19" Type="http://schemas.openxmlformats.org/officeDocument/2006/relationships/image" Target="../media/image99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4.png"/><Relationship Id="rId22" Type="http://schemas.openxmlformats.org/officeDocument/2006/relationships/image" Target="../media/image10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05204" y="3424490"/>
            <a:ext cx="9232641" cy="414466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24331" y="2662605"/>
            <a:ext cx="10818775" cy="121901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68481" y="7241358"/>
            <a:ext cx="9305380" cy="151107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28603" y="-286111"/>
            <a:ext cx="5216789" cy="10929829"/>
            <a:chOff x="6528603" y="-286111"/>
            <a:chExt cx="5216789" cy="109298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8603" y="-286111"/>
              <a:ext cx="5216789" cy="109298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52192" y="7608373"/>
            <a:ext cx="1459668" cy="6349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65525" y="8155915"/>
            <a:ext cx="2306941" cy="45713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5925" y="7607030"/>
            <a:ext cx="2621271" cy="197752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52192" y="2117230"/>
            <a:ext cx="1459668" cy="6349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65525" y="2664772"/>
            <a:ext cx="3009536" cy="45713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52192" y="4892087"/>
            <a:ext cx="1755280" cy="63490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65525" y="5439629"/>
            <a:ext cx="2030027" cy="457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699853" y="1376018"/>
            <a:ext cx="609671" cy="725799"/>
            <a:chOff x="12699853" y="1376018"/>
            <a:chExt cx="609671" cy="72579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99853" y="1376018"/>
              <a:ext cx="609671" cy="7257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23662" y="4228181"/>
            <a:ext cx="621576" cy="609144"/>
            <a:chOff x="12723662" y="4228181"/>
            <a:chExt cx="621576" cy="6091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723662" y="4228181"/>
              <a:ext cx="621576" cy="6091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99853" y="6860587"/>
            <a:ext cx="568335" cy="676590"/>
            <a:chOff x="12699853" y="6860587"/>
            <a:chExt cx="568335" cy="67659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699853" y="6860587"/>
              <a:ext cx="568335" cy="6765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26958" y="5802776"/>
            <a:ext cx="1628409" cy="137143"/>
            <a:chOff x="426958" y="5802776"/>
            <a:chExt cx="1628409" cy="1371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426958" y="5802776"/>
              <a:ext cx="1628409" cy="13714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0214" y="618672"/>
            <a:ext cx="5065251" cy="228566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82625" y="3774339"/>
            <a:ext cx="2874511" cy="81859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16709" y="909147"/>
            <a:ext cx="5065251" cy="22856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9048" y="-259687"/>
            <a:ext cx="3262265" cy="10935712"/>
            <a:chOff x="1219048" y="-259687"/>
            <a:chExt cx="3262265" cy="1093571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-259687"/>
              <a:ext cx="3262265" cy="1093571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0710" y="2447053"/>
            <a:ext cx="3371178" cy="81859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13042" y="3380868"/>
            <a:ext cx="3676985" cy="5079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18938" y="7237408"/>
            <a:ext cx="1105765" cy="1105765"/>
            <a:chOff x="5618938" y="7237408"/>
            <a:chExt cx="1105765" cy="11057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18938" y="7237408"/>
              <a:ext cx="1105765" cy="110576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40515" y="8295555"/>
            <a:ext cx="2140499" cy="6349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92563" y="9039106"/>
            <a:ext cx="2796696" cy="45747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-462791" y="5087371"/>
            <a:ext cx="2334593" cy="5085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206762" y="4754897"/>
            <a:ext cx="4748273" cy="2031732"/>
            <a:chOff x="11206762" y="4754897"/>
            <a:chExt cx="4748273" cy="203173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225835" y="4754897"/>
              <a:ext cx="746380" cy="746380"/>
              <a:chOff x="11225835" y="4754897"/>
              <a:chExt cx="746380" cy="74638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225835" y="4754897"/>
                <a:ext cx="746380" cy="746380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59144" y="5688802"/>
              <a:ext cx="2140499" cy="634905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91550" y="6432353"/>
              <a:ext cx="2796696" cy="4574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88133" y="4754897"/>
            <a:ext cx="4767910" cy="2155975"/>
            <a:chOff x="5688133" y="4754897"/>
            <a:chExt cx="4767910" cy="215597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726844" y="4754897"/>
              <a:ext cx="647435" cy="863247"/>
              <a:chOff x="5726844" y="4754897"/>
              <a:chExt cx="647435" cy="86324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726844" y="4754897"/>
                <a:ext cx="647435" cy="863247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40515" y="5813045"/>
              <a:ext cx="2140499" cy="634905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92559" y="6556596"/>
              <a:ext cx="2796696" cy="45747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206762" y="7237403"/>
            <a:ext cx="4748247" cy="2031732"/>
            <a:chOff x="11206762" y="7237403"/>
            <a:chExt cx="4748247" cy="203173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258361" y="7237403"/>
              <a:ext cx="681329" cy="746380"/>
              <a:chOff x="11258361" y="7237403"/>
              <a:chExt cx="681329" cy="74638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258361" y="7237403"/>
                <a:ext cx="681329" cy="746380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159144" y="8171307"/>
              <a:ext cx="2436111" cy="634905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191525" y="8914858"/>
              <a:ext cx="3009536" cy="4574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04762" y="-228571"/>
            <a:ext cx="12285714" cy="10685308"/>
            <a:chOff x="6304762" y="-228571"/>
            <a:chExt cx="12285714" cy="10685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04762" y="-228571"/>
              <a:ext cx="12285714" cy="106853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10711" y="1425602"/>
            <a:ext cx="7384472" cy="74066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81906" y="7480192"/>
            <a:ext cx="1909924" cy="100527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76707" y="3295079"/>
            <a:ext cx="6831120" cy="170739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5373" y="6364979"/>
            <a:ext cx="5015818" cy="10015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618452" y="-27211"/>
            <a:ext cx="6667262" cy="10312925"/>
            <a:chOff x="11618452" y="-27211"/>
            <a:chExt cx="6667262" cy="103129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18452" y="-27211"/>
              <a:ext cx="6667262" cy="103129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23741" y="940346"/>
            <a:ext cx="6278393" cy="15237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62486" y="2191584"/>
            <a:ext cx="4584156" cy="81859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85898" y="6899012"/>
            <a:ext cx="5930442" cy="19018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39151" y="4647742"/>
            <a:ext cx="2775031" cy="137143"/>
            <a:chOff x="15639151" y="4647742"/>
            <a:chExt cx="2775031" cy="13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5639151" y="4647742"/>
              <a:ext cx="2775031" cy="13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-27211"/>
            <a:ext cx="11618452" cy="10312925"/>
            <a:chOff x="0" y="-27211"/>
            <a:chExt cx="11618452" cy="10312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-27211"/>
              <a:ext cx="11618452" cy="103129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44048" y="2206428"/>
            <a:ext cx="1807143" cy="137143"/>
            <a:chOff x="16144048" y="2206428"/>
            <a:chExt cx="1807143" cy="13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16144048" y="2206428"/>
              <a:ext cx="1807143" cy="13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0214" y="909147"/>
            <a:ext cx="9144697" cy="228566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7387" y="2428006"/>
            <a:ext cx="5506441" cy="22812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44048" y="2206428"/>
            <a:ext cx="1807143" cy="137143"/>
            <a:chOff x="16144048" y="2206428"/>
            <a:chExt cx="1807143" cy="13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16144048" y="2206428"/>
              <a:ext cx="1807143" cy="13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543276" cy="4897641"/>
            <a:chOff x="0" y="0"/>
            <a:chExt cx="18543276" cy="48976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543276" cy="489764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0214" y="909147"/>
            <a:ext cx="9144697" cy="228566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7387" y="2428006"/>
            <a:ext cx="4259551" cy="17969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4897641"/>
            <a:ext cx="9142857" cy="5388073"/>
            <a:chOff x="0" y="4897641"/>
            <a:chExt cx="9142857" cy="538807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4897641"/>
              <a:ext cx="9142857" cy="538807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81463" y="2414634"/>
            <a:ext cx="6504130" cy="17969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4885422"/>
            <a:ext cx="9142857" cy="5337349"/>
            <a:chOff x="9142857" y="4885422"/>
            <a:chExt cx="9142857" cy="533734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4885422"/>
              <a:ext cx="9142857" cy="53373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44048" y="2206428"/>
            <a:ext cx="1807143" cy="137143"/>
            <a:chOff x="16144048" y="2206428"/>
            <a:chExt cx="1807143" cy="13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16144048" y="2206428"/>
              <a:ext cx="1807143" cy="13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8000" cy="4897641"/>
            <a:chOff x="0" y="0"/>
            <a:chExt cx="18543276" cy="48976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543276" cy="489764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0214" y="909147"/>
            <a:ext cx="9144697" cy="228566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7387" y="2428006"/>
            <a:ext cx="5571771" cy="17969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81463" y="2414634"/>
            <a:ext cx="5592464" cy="1796977"/>
          </a:xfrm>
          <a:prstGeom prst="rect">
            <a:avLst/>
          </a:prstGeom>
        </p:spPr>
      </p:pic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ABB64E32-207F-4BF9-985D-441DF14EE4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9650"/>
            <a:ext cx="9142856" cy="5337349"/>
          </a:xfrm>
          <a:prstGeom prst="rect">
            <a:avLst/>
          </a:prstGeom>
        </p:spPr>
      </p:pic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3B467083-3198-4777-A9FE-32AF8BCC62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637" y="4949650"/>
            <a:ext cx="9016363" cy="533734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44048" y="2206428"/>
            <a:ext cx="1807143" cy="137143"/>
            <a:chOff x="16144048" y="2206428"/>
            <a:chExt cx="1807143" cy="13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16144048" y="2206428"/>
              <a:ext cx="1807143" cy="13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543276" cy="5768707"/>
            <a:chOff x="0" y="0"/>
            <a:chExt cx="18543276" cy="57687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543276" cy="576870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0214" y="909147"/>
            <a:ext cx="9144697" cy="228566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7387" y="2428006"/>
            <a:ext cx="9052599" cy="17969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5768707"/>
            <a:ext cx="6301714" cy="4517007"/>
            <a:chOff x="0" y="5768707"/>
            <a:chExt cx="6301714" cy="451700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768707"/>
              <a:ext cx="6301714" cy="451700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88130" y="2341472"/>
            <a:ext cx="5592464" cy="17969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301714" y="5768707"/>
            <a:ext cx="11984000" cy="4517007"/>
            <a:chOff x="6301714" y="5768707"/>
            <a:chExt cx="11984000" cy="451700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01714" y="5768707"/>
              <a:ext cx="11984000" cy="45170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44048" y="2206428"/>
            <a:ext cx="1807143" cy="137143"/>
            <a:chOff x="16144048" y="2206428"/>
            <a:chExt cx="1807143" cy="13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16144048" y="2206428"/>
              <a:ext cx="1807143" cy="13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6920635"/>
            <a:chOff x="0" y="0"/>
            <a:chExt cx="18285714" cy="69206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92063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0214" y="909147"/>
            <a:ext cx="9144697" cy="228566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7091" y="2428006"/>
            <a:ext cx="6246357" cy="22812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6920635"/>
            <a:ext cx="18312876" cy="1333333"/>
            <a:chOff x="0" y="6920635"/>
            <a:chExt cx="18312876" cy="13333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6920635"/>
              <a:ext cx="18312876" cy="13333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04762" y="-228571"/>
            <a:ext cx="12285714" cy="10685308"/>
            <a:chOff x="6304762" y="-228571"/>
            <a:chExt cx="12285714" cy="10685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04762" y="-228571"/>
              <a:ext cx="12285714" cy="106853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10710" y="1425607"/>
            <a:ext cx="7384467" cy="74066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62858" y="4709852"/>
            <a:ext cx="2032948" cy="56611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76707" y="3295079"/>
            <a:ext cx="3783760" cy="170739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5373" y="6364979"/>
            <a:ext cx="4122033" cy="10015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8FB8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7386" y="846353"/>
            <a:ext cx="8673007" cy="27935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7863" y="4845128"/>
            <a:ext cx="2707744" cy="312373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29941" y="4824515"/>
            <a:ext cx="2707744" cy="312373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80335" y="4824515"/>
            <a:ext cx="2707744" cy="312373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91304" y="4824515"/>
            <a:ext cx="2707744" cy="31237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304762" y="6380952"/>
            <a:ext cx="18741667" cy="4059253"/>
            <a:chOff x="-304762" y="6380952"/>
            <a:chExt cx="18741667" cy="40592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04762" y="6380952"/>
              <a:ext cx="18741667" cy="40592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75706" y="7226525"/>
            <a:ext cx="1370061" cy="63490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85230" y="7911668"/>
            <a:ext cx="2084623" cy="131501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86620" y="7226525"/>
            <a:ext cx="1459668" cy="63490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96144" y="7911668"/>
            <a:ext cx="2628795" cy="212210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66954" y="7226525"/>
            <a:ext cx="2642115" cy="63490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76477" y="7911668"/>
            <a:ext cx="1736294" cy="91146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378001" y="7226525"/>
            <a:ext cx="1370061" cy="63490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387525" y="7911668"/>
            <a:ext cx="1848134" cy="5079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8FB8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8101" y="2841760"/>
            <a:ext cx="10948674" cy="55491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86001" y="1130106"/>
            <a:ext cx="5116712" cy="5841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587976" y="5093658"/>
            <a:ext cx="8000000" cy="137143"/>
            <a:chOff x="-2587976" y="5093658"/>
            <a:chExt cx="8000000" cy="13714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-2587976" y="5093658"/>
              <a:ext cx="8000000" cy="13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71022"/>
            <a:ext cx="6304762" cy="10685308"/>
            <a:chOff x="0" y="-171022"/>
            <a:chExt cx="6304762" cy="10685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71022"/>
              <a:ext cx="6304762" cy="106853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63092" y="1239888"/>
            <a:ext cx="7274949" cy="74066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64240" y="4513859"/>
            <a:ext cx="3270963" cy="7942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81906" y="6627831"/>
            <a:ext cx="9611100" cy="189572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57660" y="3361745"/>
            <a:ext cx="3551896" cy="17073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7754" y="6516131"/>
            <a:ext cx="3739742" cy="10015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0385" y="-357931"/>
            <a:ext cx="18646484" cy="4633254"/>
            <a:chOff x="-180385" y="-357931"/>
            <a:chExt cx="18646484" cy="46332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0385" y="-357931"/>
              <a:ext cx="18646484" cy="46332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0214" y="909147"/>
            <a:ext cx="6731394" cy="228566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7387" y="2428006"/>
            <a:ext cx="1766437" cy="81859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52801" y="6390192"/>
            <a:ext cx="1755280" cy="6349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4020" y="6390192"/>
            <a:ext cx="1755280" cy="6349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48411" y="6390192"/>
            <a:ext cx="1755280" cy="6349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57239" y="6390192"/>
            <a:ext cx="1755280" cy="63490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23810" y="8526315"/>
            <a:ext cx="7115732" cy="5083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44048" y="2206428"/>
            <a:ext cx="1807143" cy="137143"/>
            <a:chOff x="16144048" y="2206428"/>
            <a:chExt cx="1807143" cy="13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16144048" y="2206428"/>
              <a:ext cx="1807143" cy="13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8781" y="5331576"/>
            <a:ext cx="2189405" cy="782183"/>
            <a:chOff x="1248781" y="5331576"/>
            <a:chExt cx="2189405" cy="78218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48781" y="5331576"/>
              <a:ext cx="2189405" cy="7821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96029" y="4897641"/>
            <a:ext cx="1297562" cy="1297562"/>
            <a:chOff x="5296029" y="4897641"/>
            <a:chExt cx="1297562" cy="129756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96029" y="4897641"/>
              <a:ext cx="1297562" cy="12975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00419" y="5142857"/>
            <a:ext cx="1765226" cy="1052516"/>
            <a:chOff x="9400419" y="5142857"/>
            <a:chExt cx="1765226" cy="105251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00419" y="5142857"/>
              <a:ext cx="1765226" cy="10525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604815" y="5052135"/>
            <a:ext cx="1005889" cy="1061625"/>
            <a:chOff x="13604815" y="5052135"/>
            <a:chExt cx="1005889" cy="106162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604815" y="5052135"/>
              <a:ext cx="1005889" cy="10616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6958" y="5707538"/>
            <a:ext cx="1628409" cy="137143"/>
            <a:chOff x="426958" y="5707538"/>
            <a:chExt cx="1628409" cy="13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426958" y="5707538"/>
              <a:ext cx="1628409" cy="13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5925" y="7667064"/>
            <a:ext cx="6170089" cy="11242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0214" y="618672"/>
            <a:ext cx="4754858" cy="22856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77302" y="-154676"/>
            <a:ext cx="10360793" cy="10586847"/>
            <a:chOff x="8077302" y="-154676"/>
            <a:chExt cx="10360793" cy="1058684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77302" y="-154676"/>
              <a:ext cx="10360793" cy="1058684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2625" y="3774339"/>
            <a:ext cx="2608906" cy="81859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71022"/>
            <a:ext cx="6304762" cy="10685308"/>
            <a:chOff x="0" y="-171022"/>
            <a:chExt cx="6304762" cy="10685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71022"/>
              <a:ext cx="6304762" cy="106853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705" y="1379995"/>
            <a:ext cx="6860663" cy="74066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81906" y="6151163"/>
            <a:ext cx="2891675" cy="23364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76707" y="3399841"/>
            <a:ext cx="3783760" cy="170739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82259" y="6587541"/>
            <a:ext cx="4517272" cy="10015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28603" y="-286111"/>
            <a:ext cx="5216789" cy="10929829"/>
            <a:chOff x="6528603" y="-286111"/>
            <a:chExt cx="5216789" cy="109298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8603" y="-286111"/>
              <a:ext cx="5216789" cy="109298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7353" y="7618458"/>
            <a:ext cx="3158303" cy="14831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16137" y="5343505"/>
            <a:ext cx="1459668" cy="6349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29470" y="5891048"/>
            <a:ext cx="2030027" cy="45713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16137" y="7197205"/>
            <a:ext cx="1755280" cy="6349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29470" y="7744748"/>
            <a:ext cx="1263358" cy="45713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16137" y="9075220"/>
            <a:ext cx="1755280" cy="63490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29470" y="9622763"/>
            <a:ext cx="1753113" cy="457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6958" y="5802776"/>
            <a:ext cx="1628409" cy="137143"/>
            <a:chOff x="426958" y="5802776"/>
            <a:chExt cx="1628409" cy="13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426958" y="5802776"/>
              <a:ext cx="1628409" cy="13714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0214" y="618672"/>
            <a:ext cx="5065251" cy="228566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82625" y="3774339"/>
            <a:ext cx="2874511" cy="81859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516096" y="1345995"/>
            <a:ext cx="1074449" cy="63490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529429" y="1885125"/>
            <a:ext cx="1263358" cy="45713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516096" y="3216204"/>
            <a:ext cx="1370061" cy="63490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529429" y="3755334"/>
            <a:ext cx="1753113" cy="8431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563755" y="445731"/>
            <a:ext cx="528116" cy="838638"/>
            <a:chOff x="12563755" y="445731"/>
            <a:chExt cx="528116" cy="83863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563755" y="445731"/>
              <a:ext cx="528116" cy="8386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63755" y="2597211"/>
            <a:ext cx="785673" cy="597223"/>
            <a:chOff x="12563755" y="2597211"/>
            <a:chExt cx="785673" cy="59722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563755" y="2597211"/>
              <a:ext cx="785673" cy="597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63755" y="4554733"/>
            <a:ext cx="912581" cy="912581"/>
            <a:chOff x="12563755" y="4554733"/>
            <a:chExt cx="912581" cy="91258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563755" y="4554733"/>
              <a:ext cx="912581" cy="9125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563755" y="6544073"/>
            <a:ext cx="845909" cy="700751"/>
            <a:chOff x="12563755" y="6544073"/>
            <a:chExt cx="845909" cy="70075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563755" y="6544073"/>
              <a:ext cx="845909" cy="7007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63755" y="8356006"/>
            <a:ext cx="765738" cy="765738"/>
            <a:chOff x="12563755" y="8356006"/>
            <a:chExt cx="765738" cy="76573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563755" y="8356006"/>
              <a:ext cx="765738" cy="7657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81548" y="-295994"/>
            <a:ext cx="18741667" cy="6874081"/>
            <a:chOff x="-381548" y="-295994"/>
            <a:chExt cx="18741667" cy="68740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1548" y="-295994"/>
              <a:ext cx="18741667" cy="68740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84127" y="6853847"/>
            <a:ext cx="849808" cy="298287"/>
            <a:chOff x="14784127" y="6853847"/>
            <a:chExt cx="849808" cy="2982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4784127" y="6853847"/>
              <a:ext cx="849808" cy="29828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34573" y="7309059"/>
            <a:ext cx="3410665" cy="91426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76477" y="4907734"/>
            <a:ext cx="3314818" cy="6095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727477" y="6318088"/>
            <a:ext cx="849808" cy="298287"/>
            <a:chOff x="10727477" y="6318088"/>
            <a:chExt cx="849808" cy="29828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0727477" y="6318088"/>
              <a:ext cx="849808" cy="29828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78002" y="4787287"/>
            <a:ext cx="2828815" cy="91426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19868" y="7323563"/>
            <a:ext cx="3314818" cy="60950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7623" y="904347"/>
            <a:ext cx="5065251" cy="228566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18625" y="1581110"/>
            <a:ext cx="4248982" cy="81859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963357" y="6573891"/>
            <a:ext cx="314557" cy="314557"/>
            <a:chOff x="6963357" y="6573891"/>
            <a:chExt cx="314557" cy="3145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63357" y="6573891"/>
              <a:ext cx="314557" cy="3145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72079" y="7013059"/>
            <a:ext cx="700921" cy="137143"/>
            <a:chOff x="6772079" y="7013059"/>
            <a:chExt cx="700921" cy="1371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6772079" y="7013059"/>
              <a:ext cx="700921" cy="13714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04602" y="4787287"/>
            <a:ext cx="3076494" cy="91426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46506" y="7323563"/>
            <a:ext cx="2822920" cy="60950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754117" y="6318088"/>
            <a:ext cx="849808" cy="298287"/>
            <a:chOff x="2754117" y="6318088"/>
            <a:chExt cx="849808" cy="29828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2754117" y="6318088"/>
              <a:ext cx="849808" cy="29828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546211" y="7309059"/>
            <a:ext cx="2723029" cy="155424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388115" y="4907734"/>
            <a:ext cx="3272102" cy="60950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695731" y="6853736"/>
            <a:ext cx="849808" cy="298287"/>
            <a:chOff x="6695731" y="6853736"/>
            <a:chExt cx="849808" cy="29828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6695731" y="6853736"/>
              <a:ext cx="849808" cy="29828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96286" y="2407105"/>
            <a:ext cx="7288147" cy="6559790"/>
            <a:chOff x="9596286" y="2407105"/>
            <a:chExt cx="7288147" cy="655979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337556" y="2761805"/>
              <a:ext cx="5879838" cy="5879838"/>
              <a:chOff x="10337556" y="2761805"/>
              <a:chExt cx="5879838" cy="587983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337556" y="2761805"/>
                <a:ext cx="5879838" cy="5879838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5340" y="2376255"/>
              <a:ext cx="1154247" cy="41133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93245" y="7808159"/>
              <a:ext cx="1085578" cy="41133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71245" y="7808159"/>
              <a:ext cx="984806" cy="411336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85340" y="8653559"/>
              <a:ext cx="1058488" cy="411336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65435" y="5386940"/>
              <a:ext cx="712681" cy="41133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078293" y="5386940"/>
              <a:ext cx="892231" cy="411336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93245" y="3019816"/>
              <a:ext cx="894060" cy="41133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871245" y="3019816"/>
              <a:ext cx="1051539" cy="4113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7890" y="-38095"/>
            <a:ext cx="8123485" cy="10458117"/>
            <a:chOff x="-47890" y="-38095"/>
            <a:chExt cx="8123485" cy="104581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47890" y="-38095"/>
              <a:ext cx="8123485" cy="1045811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1196" y="3541310"/>
            <a:ext cx="2990042" cy="81859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0214" y="673984"/>
            <a:ext cx="5065251" cy="228566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45334" y="7320496"/>
            <a:ext cx="2745723" cy="164034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620129" y="1300001"/>
            <a:ext cx="1995219" cy="4571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867006" y="4804304"/>
            <a:ext cx="1711097" cy="137143"/>
            <a:chOff x="10867006" y="4804304"/>
            <a:chExt cx="1711097" cy="1371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760000">
              <a:off x="10867006" y="4804304"/>
              <a:ext cx="1711097" cy="13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22536" y="3928343"/>
            <a:ext cx="1668265" cy="137143"/>
            <a:chOff x="11622536" y="3928343"/>
            <a:chExt cx="1668265" cy="1371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80000">
              <a:off x="11622536" y="3928343"/>
              <a:ext cx="1668265" cy="13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69020" y="4344964"/>
            <a:ext cx="1286817" cy="137143"/>
            <a:chOff x="13069020" y="4344964"/>
            <a:chExt cx="1286817" cy="137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2820000">
              <a:off x="13069020" y="4344964"/>
              <a:ext cx="1286817" cy="137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63897" y="5214582"/>
            <a:ext cx="901595" cy="137143"/>
            <a:chOff x="13863897" y="5214582"/>
            <a:chExt cx="901595" cy="13714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4020000">
              <a:off x="13863897" y="5214582"/>
              <a:ext cx="901595" cy="13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746775" y="5938135"/>
            <a:ext cx="901595" cy="137143"/>
            <a:chOff x="13746775" y="5938135"/>
            <a:chExt cx="901595" cy="1371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3740000">
              <a:off x="13746775" y="5938135"/>
              <a:ext cx="901595" cy="13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255874" y="6399795"/>
            <a:ext cx="673769" cy="137143"/>
            <a:chOff x="13255874" y="6399795"/>
            <a:chExt cx="673769" cy="1371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2120000">
              <a:off x="13255874" y="6399795"/>
              <a:ext cx="673769" cy="1371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449715" y="6497122"/>
            <a:ext cx="845979" cy="137143"/>
            <a:chOff x="12449715" y="6497122"/>
            <a:chExt cx="845979" cy="13714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240000">
              <a:off x="12449715" y="6497122"/>
              <a:ext cx="845979" cy="13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592235" y="6053589"/>
            <a:ext cx="1073824" cy="137143"/>
            <a:chOff x="11592235" y="6053589"/>
            <a:chExt cx="1073824" cy="13714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3120000">
              <a:off x="11592235" y="6053589"/>
              <a:ext cx="1073824" cy="13714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272986" y="3658785"/>
            <a:ext cx="288675" cy="2368622"/>
            <a:chOff x="12272986" y="3658785"/>
            <a:chExt cx="288675" cy="236862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2700000">
              <a:off x="12272986" y="3658785"/>
              <a:ext cx="288675" cy="236862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64532" y="5592894"/>
            <a:ext cx="1553260" cy="137143"/>
            <a:chOff x="464532" y="5592894"/>
            <a:chExt cx="1553260" cy="13714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5400000">
              <a:off x="464532" y="5592894"/>
              <a:ext cx="1553260" cy="13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0</Words>
  <Application>Microsoft Office PowerPoint</Application>
  <PresentationFormat>사용자 지정</PresentationFormat>
  <Paragraphs>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전채린</cp:lastModifiedBy>
  <cp:revision>1</cp:revision>
  <dcterms:created xsi:type="dcterms:W3CDTF">2021-12-09T01:13:08Z</dcterms:created>
  <dcterms:modified xsi:type="dcterms:W3CDTF">2021-12-09T16:07:15Z</dcterms:modified>
</cp:coreProperties>
</file>